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1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"/>
            <a:ext cx="12188825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2188825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081" y="4960137"/>
            <a:ext cx="7770376" cy="1463040"/>
          </a:xfrm>
        </p:spPr>
        <p:txBody>
          <a:bodyPr anchor="ctr">
            <a:normAutofit/>
          </a:bodyPr>
          <a:lstStyle>
            <a:lvl1pPr algn="r">
              <a:defRPr sz="4999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08357" y="4960137"/>
            <a:ext cx="3199567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99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063" indent="0" algn="ctr">
              <a:buNone/>
              <a:defRPr sz="17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799"/>
            </a:lvl4pPr>
            <a:lvl5pPr marL="1828251" indent="0" algn="ctr">
              <a:buNone/>
              <a:defRPr sz="1799"/>
            </a:lvl5pPr>
            <a:lvl6pPr marL="2285314" indent="0" algn="ctr">
              <a:buNone/>
              <a:defRPr sz="1799"/>
            </a:lvl6pPr>
            <a:lvl7pPr marL="2742377" indent="0" algn="ctr">
              <a:buNone/>
              <a:defRPr sz="1799"/>
            </a:lvl7pPr>
            <a:lvl8pPr marL="3199440" indent="0" algn="ctr">
              <a:buNone/>
              <a:defRPr sz="1799"/>
            </a:lvl8pPr>
            <a:lvl9pPr marL="3656503" indent="0" algn="ctr">
              <a:buNone/>
              <a:defRPr sz="17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4659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234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359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9" y="762000"/>
            <a:ext cx="2628215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343" y="762000"/>
            <a:ext cx="7579926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5781" y="59382"/>
            <a:ext cx="0" cy="91416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569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FEE4F1-FC22-4461-904D-0F429E4C58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176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188825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2188825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081" y="4960137"/>
            <a:ext cx="7770376" cy="1463040"/>
          </a:xfrm>
        </p:spPr>
        <p:txBody>
          <a:bodyPr anchor="ctr">
            <a:normAutofit/>
          </a:bodyPr>
          <a:lstStyle>
            <a:lvl1pPr algn="r">
              <a:defRPr sz="4999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08357" y="4960137"/>
            <a:ext cx="3199567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99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4659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929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861" y="585216"/>
            <a:ext cx="9717541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3860" y="2286000"/>
            <a:ext cx="4753642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7760" y="2286000"/>
            <a:ext cx="4753642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93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3861" y="2179636"/>
            <a:ext cx="4753642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99" b="0" cap="none" baseline="0">
                <a:solidFill>
                  <a:schemeClr val="accent1"/>
                </a:solidFill>
                <a:latin typeface="+mn-lt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3861" y="2967788"/>
            <a:ext cx="4753642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8" y="2179636"/>
            <a:ext cx="4753642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99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marL="0" lvl="0" indent="0" algn="l" defTabSz="914126" rtl="0" eaLnBrk="1" latinLnBrk="0" hangingPunct="1">
              <a:lnSpc>
                <a:spcPct val="90000"/>
              </a:lnSpc>
              <a:spcBef>
                <a:spcPts val="1799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8" y="2967788"/>
            <a:ext cx="4753642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211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06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418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3861" y="471509"/>
            <a:ext cx="4387977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12" y="822960"/>
            <a:ext cx="5676945" cy="5184648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3861" y="2257506"/>
            <a:ext cx="4387977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525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081" y="4960138"/>
            <a:ext cx="7770376" cy="1463040"/>
          </a:xfrm>
        </p:spPr>
        <p:txBody>
          <a:bodyPr anchor="ctr">
            <a:normAutofit/>
          </a:bodyPr>
          <a:lstStyle>
            <a:lvl1pPr algn="r">
              <a:defRPr sz="4999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5778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8357" y="4960138"/>
            <a:ext cx="3199567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99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4659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010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3861" y="585216"/>
            <a:ext cx="9717541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3862" y="2286000"/>
            <a:ext cx="9717542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3863" y="6470704"/>
            <a:ext cx="215358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BCAD085-E8A6-8845-BD4E-CB4CCA059FC4}" type="datetimeFigureOut">
              <a:rPr lang="en-US" smtClean="0"/>
              <a:t>8/5/2025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1671" y="6470704"/>
            <a:ext cx="589992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4511" y="6470704"/>
            <a:ext cx="97341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1802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0266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126" rtl="0" eaLnBrk="1" latinLnBrk="0" hangingPunct="1">
        <a:lnSpc>
          <a:spcPct val="80000"/>
        </a:lnSpc>
        <a:spcBef>
          <a:spcPct val="0"/>
        </a:spcBef>
        <a:buNone/>
        <a:defRPr sz="4999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13" indent="-91413" algn="l" defTabSz="914126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199" kern="1200">
          <a:solidFill>
            <a:schemeClr val="tx1"/>
          </a:solidFill>
          <a:latin typeface="+mn-lt"/>
          <a:ea typeface="+mn-ea"/>
          <a:cs typeface="+mn-cs"/>
        </a:defRPr>
      </a:lvl1pPr>
      <a:lvl2pPr marL="265096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447922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182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007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126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386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5787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047" indent="-137119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ICECCE 2025 – Paper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Paper Title</a:t>
            </a:r>
          </a:p>
          <a:p>
            <a:r>
              <a:t>Author Name(s)</a:t>
            </a:r>
          </a:p>
          <a:p>
            <a:r>
              <a:t>Affiliation(s)</a:t>
            </a:r>
          </a:p>
          <a:p>
            <a:r>
              <a:t>Paper ID</a:t>
            </a:r>
          </a:p>
          <a:p>
            <a:r>
              <a:t>Email (optional)</a:t>
            </a:r>
          </a:p>
          <a:p>
            <a:endParaRPr/>
          </a:p>
          <a:p>
            <a:r>
              <a:t>[Include ICECCE Logo]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 / 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Brief background</a:t>
            </a:r>
          </a:p>
          <a:p>
            <a:r>
              <a:t>Problem statement or research gap</a:t>
            </a:r>
          </a:p>
          <a:p>
            <a:r>
              <a:t>Purpose of the study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Objectives / Contributions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List main objectives</a:t>
            </a:r>
          </a:p>
          <a:p>
            <a:r>
              <a:t>Highlight novelty or key contributions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Describe proposed method</a:t>
            </a:r>
          </a:p>
          <a:p>
            <a:r>
              <a:t>Include diagrams or workflow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 &amp;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Present key findings</a:t>
            </a:r>
          </a:p>
          <a:p>
            <a:r>
              <a:t>Use graphs, charts, and tables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Interpret results</a:t>
            </a:r>
          </a:p>
          <a:p>
            <a:r>
              <a:t>Compare with previous work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Summarize findings</a:t>
            </a:r>
          </a:p>
          <a:p>
            <a:r>
              <a:t>State key takeaways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Future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Discuss limitations</a:t>
            </a:r>
          </a:p>
          <a:p>
            <a:r>
              <a:t>Suggest future directions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Acknowledgments / Q&amp;A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End with 'Thank You' and 'Questions?'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</TotalTime>
  <Words>106</Words>
  <Application>Microsoft Office PowerPoint</Application>
  <PresentationFormat>Custom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Tw Cen MT</vt:lpstr>
      <vt:lpstr>Tw Cen MT Condensed</vt:lpstr>
      <vt:lpstr>Wingdings 3</vt:lpstr>
      <vt:lpstr>Integral</vt:lpstr>
      <vt:lpstr>ICECCE 2025 – Paper Presentation</vt:lpstr>
      <vt:lpstr>Introduction / Background</vt:lpstr>
      <vt:lpstr>Objectives / Contributions</vt:lpstr>
      <vt:lpstr>Methodology</vt:lpstr>
      <vt:lpstr>Results &amp; Analysis</vt:lpstr>
      <vt:lpstr>Discussion</vt:lpstr>
      <vt:lpstr>Conclusion</vt:lpstr>
      <vt:lpstr>Future Work</vt:lpstr>
      <vt:lpstr>Acknowledgments / Q&amp;A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ICECCE 2025 – Paper Presentation</dc:title>
  <dc:subject/>
  <dc:creator/>
  <cp:keywords/>
  <dc:description>generated using python-pptx</dc:description>
  <cp:lastModifiedBy>ubaid umar</cp:lastModifiedBy>
  <cp:revision>2</cp:revision>
  <dcterms:created xsi:type="dcterms:W3CDTF">2013-01-27T09:14:16Z</dcterms:created>
  <dcterms:modified xsi:type="dcterms:W3CDTF">2025-08-04T21:31:48Z</dcterms:modified>
  <cp:category/>
</cp:coreProperties>
</file>